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814195" y="908274"/>
            <a:ext cx="3506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PlGF-1/His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#300-017S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-017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300-018)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65148" y="5316797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PlGF-1/His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6" y="1538456"/>
            <a:ext cx="1343025" cy="366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18</cp:revision>
  <dcterms:created xsi:type="dcterms:W3CDTF">2011-09-08T13:23:55Z</dcterms:created>
  <dcterms:modified xsi:type="dcterms:W3CDTF">2015-03-23T11:15:32Z</dcterms:modified>
</cp:coreProperties>
</file>